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handoutMasterIdLst>
    <p:handoutMasterId r:id="rId4"/>
  </p:handoutMasterIdLst>
  <p:sldIdLst>
    <p:sldId id="336" r:id="rId2"/>
  </p:sldIdLst>
  <p:sldSz cx="9144000" cy="6858000" type="screen4x3"/>
  <p:notesSz cx="7099300" cy="10236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207" autoAdjust="0"/>
    <p:restoredTop sz="54233" autoAdjust="0"/>
  </p:normalViewPr>
  <p:slideViewPr>
    <p:cSldViewPr snapToGrid="0">
      <p:cViewPr varScale="1">
        <p:scale>
          <a:sx n="77" d="100"/>
          <a:sy n="77" d="100"/>
        </p:scale>
        <p:origin x="-850" y="-77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50CDBCD-BB87-4EBD-8D96-BE848FD19F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3279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B81690F-81BA-4CD3-A646-9A4D315EAB4B}" type="datetimeFigureOut">
              <a:rPr lang="en-US"/>
              <a:pPr>
                <a:defRPr/>
              </a:pPr>
              <a:t>4/7/2016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B8284DE-6957-491D-A654-6FEFF9BD1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89D3F-F1FF-4B78-8401-AC4D041C27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00A0E-4B2D-4204-910D-53EFFCCF5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2C876-2F4C-49C0-8298-20AF9F3C1F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5CF7A91-85ED-41A6-9DC7-F08309D681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60776AA-A6E9-4F3E-9658-EA97C28AA2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026EA4B-9358-4233-88BA-E8406E2BD7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7FC3B45-A18E-4CDB-9786-3FDDF18C09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2897E-CD6D-4230-84BF-A012BA1DC9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26F9529-71E6-48BB-8686-3632ED6DFB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3DFD407-EAA2-40E4-8E36-699A6BF967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fld id="{D6971014-51B4-497A-9BC1-0210CB7ECB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2" r:id="rId1"/>
    <p:sldLayoutId id="2147483941" r:id="rId2"/>
    <p:sldLayoutId id="2147483943" r:id="rId3"/>
    <p:sldLayoutId id="2147483944" r:id="rId4"/>
    <p:sldLayoutId id="2147483945" r:id="rId5"/>
    <p:sldLayoutId id="2147483946" r:id="rId6"/>
    <p:sldLayoutId id="2147483940" r:id="rId7"/>
    <p:sldLayoutId id="2147483947" r:id="rId8"/>
    <p:sldLayoutId id="2147483948" r:id="rId9"/>
    <p:sldLayoutId id="2147483939" r:id="rId10"/>
    <p:sldLayoutId id="2147483938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jpg@01CD23BA.60BF47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7000" y="122238"/>
          <a:ext cx="8902700" cy="777875"/>
        </p:xfrm>
        <a:graphic>
          <a:graphicData uri="http://schemas.openxmlformats.org/drawingml/2006/table">
            <a:tbl>
              <a:tblPr/>
              <a:tblGrid>
                <a:gridCol w="2225675"/>
                <a:gridCol w="2224088"/>
                <a:gridCol w="3900487"/>
                <a:gridCol w="552450"/>
              </a:tblGrid>
              <a:tr h="49045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HS&amp;E INCIDENT BULLETIN</a:t>
                      </a:r>
                    </a:p>
                  </a:txBody>
                  <a:tcPr marL="108000" marR="108000" marT="108030" marB="1080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2nd Quarter 2012</a:t>
                      </a:r>
                    </a:p>
                  </a:txBody>
                  <a:tcPr marL="108000" marR="108000" marT="108030" marB="1080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30" marB="1080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2874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</a:t>
                      </a: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Laceration</a:t>
                      </a: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3825" y="962025"/>
          <a:ext cx="8907463" cy="5187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8257"/>
                <a:gridCol w="4459206"/>
              </a:tblGrid>
              <a:tr h="327691"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bg1"/>
                          </a:solidFill>
                        </a:rPr>
                        <a:t>Summary:</a:t>
                      </a:r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89994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A9A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9994" marR="89994" marT="90012" marB="90012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4031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400" dirty="0" smtClean="0"/>
                        <a:t>Employee</a:t>
                      </a:r>
                      <a:r>
                        <a:rPr lang="en-US" sz="1400" baseline="0" dirty="0" smtClean="0"/>
                        <a:t> was de-burring an end piece of a shroud recently cut to size from a chop saw using a vertical belt sander. During the operation the shroud caught the belt and was pulled behind the rest, pulling the shroud in the operators hand. Employee received a severe laceration causing tendon damage.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 marL="89994" marR="89994" marT="90012" marB="9001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90000" marB="900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691"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bg1"/>
                          </a:solidFill>
                        </a:rPr>
                        <a:t>Root</a:t>
                      </a:r>
                      <a:r>
                        <a:rPr lang="en-GB" sz="1200" b="1" baseline="0" dirty="0" smtClean="0">
                          <a:solidFill>
                            <a:schemeClr val="bg1"/>
                          </a:solidFill>
                        </a:rPr>
                        <a:t> Causes</a:t>
                      </a:r>
                      <a:r>
                        <a:rPr lang="en-GB" sz="1000" b="1" dirty="0" smtClean="0">
                          <a:solidFill>
                            <a:schemeClr val="bg1"/>
                          </a:solidFill>
                        </a:rPr>
                        <a:t>:</a:t>
                      </a:r>
                      <a:endParaRPr lang="en-GB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L="89994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A9A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bg1"/>
                          </a:solidFill>
                        </a:rPr>
                        <a:t>Actions Taken Thus Far: Next Steps</a:t>
                      </a:r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89994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A9AC"/>
                    </a:solidFill>
                  </a:tcPr>
                </a:tc>
              </a:tr>
              <a:tr h="1919200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Education/Training on proper use of belt sander and de-burring operation.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belt sander rest was not seated properly.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Lack of cut resistant gloves while handling sharp material.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Improper tool for job. De-burring machine was next to belt sander.</a:t>
                      </a:r>
                    </a:p>
                    <a:p>
                      <a:pPr marL="228600" indent="-228600"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endParaRPr lang="en-GB" sz="14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89994" marR="89994" marT="90012" marB="9001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GB" sz="1400" b="0" u="none" dirty="0" smtClean="0">
                          <a:solidFill>
                            <a:schemeClr val="tx1"/>
                          </a:solidFill>
                        </a:rPr>
                        <a:t>Retraining</a:t>
                      </a:r>
                      <a:r>
                        <a:rPr lang="en-GB" sz="1400" b="0" u="none" baseline="0" dirty="0" smtClean="0">
                          <a:solidFill>
                            <a:schemeClr val="tx1"/>
                          </a:solidFill>
                        </a:rPr>
                        <a:t> on safe use of power tools, grinders and PPE.</a:t>
                      </a:r>
                    </a:p>
                    <a:p>
                      <a:pPr marL="228600" indent="-228600"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GB" sz="1400" b="0" u="none" baseline="0" dirty="0" smtClean="0">
                          <a:solidFill>
                            <a:schemeClr val="tx1"/>
                          </a:solidFill>
                        </a:rPr>
                        <a:t>Preventative maintenance intervals corrected.</a:t>
                      </a:r>
                    </a:p>
                    <a:p>
                      <a:pPr marL="228600" indent="-228600"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GB" sz="1400" b="0" u="none" baseline="0" dirty="0" smtClean="0">
                          <a:solidFill>
                            <a:schemeClr val="tx1"/>
                          </a:solidFill>
                        </a:rPr>
                        <a:t>Improper tool removed from job.</a:t>
                      </a:r>
                    </a:p>
                    <a:p>
                      <a:pPr marL="228600" indent="-228600"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GB" sz="1400" b="0" u="none" baseline="0" dirty="0" smtClean="0">
                          <a:solidFill>
                            <a:schemeClr val="tx1"/>
                          </a:solidFill>
                        </a:rPr>
                        <a:t>Glove policy and board reviewed and reissued.</a:t>
                      </a:r>
                      <a:endParaRPr lang="en-GB" sz="1400" b="0" u="none" dirty="0">
                        <a:solidFill>
                          <a:schemeClr val="tx1"/>
                        </a:solidFill>
                      </a:endParaRPr>
                    </a:p>
                  </a:txBody>
                  <a:tcPr marL="89994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0266" name="Picture 35" descr="cid:image002.jpg@01CD23BA.60BF475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4924425" y="5888038"/>
            <a:ext cx="395605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8627</TotalTime>
  <Words>152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Lucida Sans Unicode</vt:lpstr>
      <vt:lpstr>Wingdings 3</vt:lpstr>
      <vt:lpstr>Verdana</vt:lpstr>
      <vt:lpstr>Wingdings 2</vt:lpstr>
      <vt:lpstr>Concourse</vt:lpstr>
      <vt:lpstr>Slide 1</vt:lpstr>
    </vt:vector>
  </TitlesOfParts>
  <Company>Rolls-Royce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dell</cp:lastModifiedBy>
  <cp:revision>465</cp:revision>
  <cp:lastPrinted>2003-11-04T16:53:27Z</cp:lastPrinted>
  <dcterms:created xsi:type="dcterms:W3CDTF">2004-01-23T18:06:09Z</dcterms:created>
  <dcterms:modified xsi:type="dcterms:W3CDTF">2016-04-07T17:37:22Z</dcterms:modified>
</cp:coreProperties>
</file>